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EB326-7536-45CD-BCE2-A631846E2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9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B0CFC-3C30-4484-AE05-7A7579CC3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70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17C3-6CD4-4819-85DC-31A22D909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600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EAAAF-72EF-4195-97F1-923C1D4B1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3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041DB-F5B8-41A4-8F5E-53126D3AE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18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E6BE-EF0E-4CBB-8B14-CCAE859FC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03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FD4D8-9E23-413A-9567-2C03745E6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E666-FFE8-4768-A743-0EA0BDE34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2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5EC77-EA50-4CD4-AB94-273768820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3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E9665-B7B9-48FD-BED5-D3EEC3BC1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06B79-7096-4B62-8D4A-2EAE45A61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126E1B2-3DDF-41C3-AFFA-2321148D0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smtClean="0"/>
              <a:t>4</a:t>
            </a:r>
            <a:r>
              <a:rPr lang="en-US" sz="5400" baseline="30000" smtClean="0"/>
              <a:t>th</a:t>
            </a:r>
            <a:r>
              <a:rPr lang="en-US" sz="5400" smtClean="0"/>
              <a:t> 9-weeks</a:t>
            </a:r>
            <a:br>
              <a:rPr lang="en-US" sz="5400" smtClean="0"/>
            </a:br>
            <a:r>
              <a:rPr lang="en-US" sz="5400" smtClean="0"/>
              <a:t/>
            </a:r>
            <a:br>
              <a:rPr lang="en-US" sz="5400" smtClean="0"/>
            </a:br>
            <a:r>
              <a:rPr lang="en-US" sz="5400" smtClean="0"/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Innovations in Technology (Internet)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52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Who uses tax revenue from individuals and businesses to provide public goods and services?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governments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Who promotes and regulates competition?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The government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What does EPA stand for?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Environmental Protection Agency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What does FCC stand for?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Federal Communications Commission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Tell the three government agencies that regulate business.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Government and Economy</a:t>
            </a:r>
            <a:br>
              <a:rPr lang="en-US" smtClean="0"/>
            </a:br>
            <a:r>
              <a:rPr lang="en-US" smtClean="0"/>
              <a:t>CE.11 a-d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Workforce and Careers</a:t>
            </a:r>
            <a:br>
              <a:rPr lang="en-US" smtClean="0"/>
            </a:br>
            <a:r>
              <a:rPr lang="en-US" smtClean="0"/>
              <a:t>CE.10 d</a:t>
            </a:r>
            <a:br>
              <a:rPr lang="en-US" smtClean="0"/>
            </a:br>
            <a:r>
              <a:rPr lang="en-US" smtClean="0"/>
              <a:t>CE.12 a-d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FCC</a:t>
            </a:r>
            <a:br>
              <a:rPr lang="en-US" sz="4000" smtClean="0"/>
            </a:br>
            <a:r>
              <a:rPr lang="en-US" sz="4000" smtClean="0"/>
              <a:t>EPA</a:t>
            </a:r>
            <a:br>
              <a:rPr lang="en-US" sz="4000" smtClean="0"/>
            </a:br>
            <a:r>
              <a:rPr lang="en-US" sz="4000" smtClean="0"/>
              <a:t>FTC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Give three ways the government promotes marketplace competition.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419600"/>
            <a:ext cx="8229600" cy="1143000"/>
          </a:xfrm>
        </p:spPr>
        <p:txBody>
          <a:bodyPr/>
          <a:lstStyle/>
          <a:p>
            <a:pPr marL="762000" indent="-762000" eaLnBrk="1" hangingPunct="1"/>
            <a:r>
              <a:rPr lang="en-US" sz="4000" smtClean="0"/>
              <a:t>1.  Enforcing antitrust legislation to discourage the development of monopolies</a:t>
            </a:r>
            <a:br>
              <a:rPr lang="en-US" sz="4000" smtClean="0"/>
            </a:br>
            <a:r>
              <a:rPr lang="en-US" sz="4000" smtClean="0"/>
              <a:t>2.  Engaging in global trade</a:t>
            </a:r>
            <a:br>
              <a:rPr lang="en-US" sz="4000" smtClean="0"/>
            </a:br>
            <a:r>
              <a:rPr lang="en-US" sz="4000" smtClean="0"/>
              <a:t>3.  Supporting business start-ups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Which Amendment to the Constitution of the United States of America authorizes Congress to tax incomes (personal and business)?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16</a:t>
            </a:r>
            <a:r>
              <a:rPr lang="en-US" baseline="30000" smtClean="0"/>
              <a:t>th</a:t>
            </a:r>
            <a:r>
              <a:rPr lang="en-US" smtClean="0"/>
              <a:t> Amendment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505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do we call worldwide markets in which the buying and selling of goods and services by all nations takes place?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Global Economy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Give three reasons why states and nations trade.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/>
          <a:lstStyle/>
          <a:p>
            <a:pPr marL="762000" indent="-762000" algn="ctr" eaLnBrk="1" hangingPunct="1">
              <a:buFontTx/>
              <a:buAutoNum type="arabicPeriod"/>
            </a:pPr>
            <a:r>
              <a:rPr lang="en-US" sz="4000" smtClean="0"/>
              <a:t>To obtain goods and services they cannot produce or produce efficiently themselves.</a:t>
            </a:r>
            <a:br>
              <a:rPr lang="en-US" sz="4000" smtClean="0"/>
            </a:br>
            <a:r>
              <a:rPr lang="en-US" sz="4000" smtClean="0"/>
              <a:t>2.  To buy goods and services at a lower cost or a lower opportunity cost.</a:t>
            </a:r>
            <a:br>
              <a:rPr lang="en-US" sz="4000" smtClean="0"/>
            </a:br>
            <a:r>
              <a:rPr lang="en-US" sz="4000" smtClean="0"/>
              <a:t>3.  To sell goods and services to other countries.</a:t>
            </a:r>
            <a:br>
              <a:rPr lang="en-US" sz="4000" smtClean="0"/>
            </a:br>
            <a:r>
              <a:rPr lang="en-US" sz="4000" smtClean="0"/>
              <a:t>4.  To create jobs.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8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Virginia and the United States ___________ in the production of certain goods and services which promotes efficiency and growth.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What does the FTC stand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specialize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reduces funds available for borrowing by individuals and businesses?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Increased government borrowing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increases funds available for borrowing by individuals and businesses?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Decreased government borrowing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may result in lower taxes?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Decreased government spending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might result in higher taxes?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Increased government spending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971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reduces demand, which may result in a slowing of the economy?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Federal Trade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Decreased government spending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95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increases demand, which may increase employment and production?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Increased government spending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increases funds for private and business spending?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Government tax decreases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reduces the funds available for private and business spending?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Government tax increases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Give three ways the Federal Reserve Bank slows the economy.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038600"/>
            <a:ext cx="8229600" cy="1143000"/>
          </a:xfrm>
        </p:spPr>
        <p:txBody>
          <a:bodyPr/>
          <a:lstStyle/>
          <a:p>
            <a:pPr marL="762000" indent="-762000" algn="ctr" eaLnBrk="1" hangingPunct="1">
              <a:buFontTx/>
              <a:buAutoNum type="arabicPeriod"/>
            </a:pPr>
            <a:r>
              <a:rPr lang="en-US" sz="4000" smtClean="0"/>
              <a:t>Increases the reserve requirement.</a:t>
            </a:r>
            <a:br>
              <a:rPr lang="en-US" sz="4000" smtClean="0"/>
            </a:br>
            <a:r>
              <a:rPr lang="en-US" sz="4000" smtClean="0"/>
              <a:t>2.  Raises the discount rate.</a:t>
            </a:r>
            <a:br>
              <a:rPr lang="en-US" sz="4000" smtClean="0"/>
            </a:br>
            <a:r>
              <a:rPr lang="en-US" sz="4000" smtClean="0"/>
              <a:t>3.  Sells government securities.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Give three ways the Federal Reserve Bank stimulates the economy.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FFCC99"/>
                </a:solidFill>
              </a:rPr>
              <a:t>Name 3 examples of public goods and services.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marL="762000" indent="-762000" eaLnBrk="1" hangingPunct="1">
              <a:buFontTx/>
              <a:buAutoNum type="arabicPeriod"/>
            </a:pPr>
            <a:r>
              <a:rPr lang="en-US" sz="4000" smtClean="0"/>
              <a:t>Lowers the reserve requirement.</a:t>
            </a:r>
            <a:br>
              <a:rPr lang="en-US" sz="4000" smtClean="0"/>
            </a:br>
            <a:r>
              <a:rPr lang="en-US" sz="4000" smtClean="0"/>
              <a:t>2.  Lowers the discount rate.</a:t>
            </a:r>
            <a:br>
              <a:rPr lang="en-US" sz="4000" smtClean="0"/>
            </a:br>
            <a:r>
              <a:rPr lang="en-US" sz="4000" smtClean="0"/>
              <a:t>3.  Purchases government securities.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does the Federal Reserve System regulate?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Money supply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29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does the Federal Reserve Bank act as by issuing currency and regulating the amount of money in circulation?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A banker’s bank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How does the Federal Reserve Bank stimulate the economy?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It increases the money supply causing interest rates to decline.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is the central bank of the United States?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Federal Reserve System (Fed)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How does the Federal Reserve Bank slow the economy?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Interstate Highways</a:t>
            </a:r>
            <a:br>
              <a:rPr lang="en-US" sz="4000" smtClean="0"/>
            </a:br>
            <a:r>
              <a:rPr lang="en-US" sz="4000" smtClean="0"/>
              <a:t>Postal Service</a:t>
            </a:r>
            <a:br>
              <a:rPr lang="en-US" sz="4000" smtClean="0"/>
            </a:br>
            <a:r>
              <a:rPr lang="en-US" sz="4000" smtClean="0"/>
              <a:t>National Defense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It restricts the money supply, causing interest rates to rise.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Individuals have the right of private ownership.  How is this private ownership protected?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It’s protected by negotiated contracts that are enforceable by law.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Government agencies establish guidelines that protect public _______ and _______.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Health and safety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Who may take legal action against violations of consumer rights?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consumers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Who passes laws and creates agencies to protect consumer rights and property rights?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United States government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______ and ______ also influence job income.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276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Why does the government provide public goods and services?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Supply and demand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Innovation in technology (e.g. the Internet) contribute to what?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global flow of information, capital, goods and services.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Use of technological innovations does what to the cost of production?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Lowers it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does career planning start with?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Self-assessment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Employers seek individuals who have kept pace with what?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Technological change/skills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kind of employees does an employer seek?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Would not be available if individuals had to provide them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Employees who demonstrate the attitudes and behaviors of a strong work ethic.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505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TRUE OR FALSE?</a:t>
            </a:r>
            <a:br>
              <a:rPr lang="en-US" sz="4000" smtClean="0"/>
            </a:br>
            <a:r>
              <a:rPr lang="en-US" sz="4000" smtClean="0"/>
              <a:t>There is not a correlation between skills, education and income.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FALSE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is needed to select a career?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An awareness of individual talents, interests and aspirations.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do Virginia and the United States do in order to increase wealth?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Pursue international trade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29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What has contributed to the global flow of information, capital, and goods and services?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2">
      <a:dk1>
        <a:srgbClr val="808000"/>
      </a:dk1>
      <a:lt1>
        <a:srgbClr val="FFFFFF"/>
      </a:lt1>
      <a:dk2>
        <a:srgbClr val="5C271E"/>
      </a:dk2>
      <a:lt2>
        <a:srgbClr val="FFDD89"/>
      </a:lt2>
      <a:accent1>
        <a:srgbClr val="CC6600"/>
      </a:accent1>
      <a:accent2>
        <a:srgbClr val="CC9900"/>
      </a:accent2>
      <a:accent3>
        <a:srgbClr val="B5ACAB"/>
      </a:accent3>
      <a:accent4>
        <a:srgbClr val="DADADA"/>
      </a:accent4>
      <a:accent5>
        <a:srgbClr val="E2B8AA"/>
      </a:accent5>
      <a:accent6>
        <a:srgbClr val="B98A00"/>
      </a:accent6>
      <a:hlink>
        <a:srgbClr val="669900"/>
      </a:hlink>
      <a:folHlink>
        <a:srgbClr val="A3A274"/>
      </a:folHlink>
    </a:clrScheme>
    <a:fontScheme name="Level">
      <a:majorFont>
        <a:latin typeface="Century Gothic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225</TotalTime>
  <Words>656</Words>
  <Application>Microsoft Office PowerPoint</Application>
  <PresentationFormat>On-screen Show (4:3)</PresentationFormat>
  <Paragraphs>86</Paragraphs>
  <Slides>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3" baseType="lpstr">
      <vt:lpstr>Verdana</vt:lpstr>
      <vt:lpstr>Arial</vt:lpstr>
      <vt:lpstr>Century Gothic</vt:lpstr>
      <vt:lpstr>Wingdings</vt:lpstr>
      <vt:lpstr>Calibri</vt:lpstr>
      <vt:lpstr>Times New Roman</vt:lpstr>
      <vt:lpstr>Level</vt:lpstr>
      <vt:lpstr>4th 9-weeks  Review</vt:lpstr>
      <vt:lpstr>Government and Economy CE.11 a-d  Workforce and Careers CE.10 d CE.12 a-d</vt:lpstr>
      <vt:lpstr>What does the FTC stand for?</vt:lpstr>
      <vt:lpstr>Federal Trade Commission</vt:lpstr>
      <vt:lpstr>Name 3 examples of public goods and services.</vt:lpstr>
      <vt:lpstr>Interstate Highways Postal Service National Defense</vt:lpstr>
      <vt:lpstr>Why does the government provide public goods and services?</vt:lpstr>
      <vt:lpstr>Would not be available if individuals had to provide them</vt:lpstr>
      <vt:lpstr>What has contributed to the global flow of information, capital, and goods and services?</vt:lpstr>
      <vt:lpstr>Innovations in Technology (Internet)</vt:lpstr>
      <vt:lpstr>Who uses tax revenue from individuals and businesses to provide public goods and services?</vt:lpstr>
      <vt:lpstr>governments</vt:lpstr>
      <vt:lpstr> Who promotes and regulates competition?</vt:lpstr>
      <vt:lpstr>The government</vt:lpstr>
      <vt:lpstr>What does EPA stand for?</vt:lpstr>
      <vt:lpstr>Environmental Protection Agency</vt:lpstr>
      <vt:lpstr>What does FCC stand for?</vt:lpstr>
      <vt:lpstr>Federal Communications Commission</vt:lpstr>
      <vt:lpstr>Tell the three government agencies that regulate business.</vt:lpstr>
      <vt:lpstr>FCC EPA FTC</vt:lpstr>
      <vt:lpstr>Give three ways the government promotes marketplace competition.</vt:lpstr>
      <vt:lpstr>1.  Enforcing antitrust legislation to discourage the development of monopolies 2.  Engaging in global trade 3.  Supporting business start-ups</vt:lpstr>
      <vt:lpstr>Which Amendment to the Constitution of the United States of America authorizes Congress to tax incomes (personal and business)?</vt:lpstr>
      <vt:lpstr>16th Amendment</vt:lpstr>
      <vt:lpstr>What do we call worldwide markets in which the buying and selling of goods and services by all nations takes place?</vt:lpstr>
      <vt:lpstr>Global Economy</vt:lpstr>
      <vt:lpstr>Give three reasons why states and nations trade.</vt:lpstr>
      <vt:lpstr>To obtain goods and services they cannot produce or produce efficiently themselves. 2.  To buy goods and services at a lower cost or a lower opportunity cost. 3.  To sell goods and services to other countries. 4.  To create jobs.</vt:lpstr>
      <vt:lpstr>Virginia and the United States ___________ in the production of certain goods and services which promotes efficiency and growth.</vt:lpstr>
      <vt:lpstr>specialize</vt:lpstr>
      <vt:lpstr>What reduces funds available for borrowing by individuals and businesses?</vt:lpstr>
      <vt:lpstr>Increased government borrowing</vt:lpstr>
      <vt:lpstr>What increases funds available for borrowing by individuals and businesses?</vt:lpstr>
      <vt:lpstr>Decreased government borrowing</vt:lpstr>
      <vt:lpstr>What may result in lower taxes?</vt:lpstr>
      <vt:lpstr>Decreased government spending</vt:lpstr>
      <vt:lpstr>What might result in higher taxes?</vt:lpstr>
      <vt:lpstr>Increased government spending</vt:lpstr>
      <vt:lpstr>What reduces demand, which may result in a slowing of the economy?</vt:lpstr>
      <vt:lpstr>Decreased government spending</vt:lpstr>
      <vt:lpstr>What increases demand, which may increase employment and production?</vt:lpstr>
      <vt:lpstr>Increased government spending</vt:lpstr>
      <vt:lpstr>What increases funds for private and business spending?</vt:lpstr>
      <vt:lpstr>Government tax decreases</vt:lpstr>
      <vt:lpstr>What reduces the funds available for private and business spending?</vt:lpstr>
      <vt:lpstr>Government tax increases</vt:lpstr>
      <vt:lpstr>Give three ways the Federal Reserve Bank slows the economy.</vt:lpstr>
      <vt:lpstr>Increases the reserve requirement. 2.  Raises the discount rate. 3.  Sells government securities.</vt:lpstr>
      <vt:lpstr>Give three ways the Federal Reserve Bank stimulates the economy.</vt:lpstr>
      <vt:lpstr>Lowers the reserve requirement. 2.  Lowers the discount rate. 3.  Purchases government securities.</vt:lpstr>
      <vt:lpstr>What does the Federal Reserve System regulate?</vt:lpstr>
      <vt:lpstr>Money supply</vt:lpstr>
      <vt:lpstr>What does the Federal Reserve Bank act as by issuing currency and regulating the amount of money in circulation?</vt:lpstr>
      <vt:lpstr>A banker’s bank</vt:lpstr>
      <vt:lpstr>How does the Federal Reserve Bank stimulate the economy?</vt:lpstr>
      <vt:lpstr>It increases the money supply causing interest rates to decline.</vt:lpstr>
      <vt:lpstr>What is the central bank of the United States?</vt:lpstr>
      <vt:lpstr>The Federal Reserve System (Fed)</vt:lpstr>
      <vt:lpstr>How does the Federal Reserve Bank slow the economy?</vt:lpstr>
      <vt:lpstr>It restricts the money supply, causing interest rates to rise.</vt:lpstr>
      <vt:lpstr>Individuals have the right of private ownership.  How is this private ownership protected?</vt:lpstr>
      <vt:lpstr>It’s protected by negotiated contracts that are enforceable by law.</vt:lpstr>
      <vt:lpstr>Government agencies establish guidelines that protect public _______ and _______.</vt:lpstr>
      <vt:lpstr>Health and safety</vt:lpstr>
      <vt:lpstr>Who may take legal action against violations of consumer rights?</vt:lpstr>
      <vt:lpstr>consumers</vt:lpstr>
      <vt:lpstr>Who passes laws and creates agencies to protect consumer rights and property rights?</vt:lpstr>
      <vt:lpstr>The United States government</vt:lpstr>
      <vt:lpstr>______ and ______ also influence job income.</vt:lpstr>
      <vt:lpstr>Supply and demand</vt:lpstr>
      <vt:lpstr>Innovation in technology (e.g. the Internet) contribute to what?</vt:lpstr>
      <vt:lpstr>The global flow of information, capital, goods and services.</vt:lpstr>
      <vt:lpstr>Use of technological innovations does what to the cost of production?</vt:lpstr>
      <vt:lpstr>Lowers it</vt:lpstr>
      <vt:lpstr>What does career planning start with?</vt:lpstr>
      <vt:lpstr>Self-assessment</vt:lpstr>
      <vt:lpstr>Employers seek individuals who have kept pace with what?</vt:lpstr>
      <vt:lpstr>Technological change/skills</vt:lpstr>
      <vt:lpstr>What kind of employees does an employer seek?</vt:lpstr>
      <vt:lpstr>Employees who demonstrate the attitudes and behaviors of a strong work ethic.</vt:lpstr>
      <vt:lpstr>TRUE OR FALSE? There is not a correlation between skills, education and income.</vt:lpstr>
      <vt:lpstr>FALSE</vt:lpstr>
      <vt:lpstr>What is needed to select a career?</vt:lpstr>
      <vt:lpstr>An awareness of individual talents, interests and aspirations.</vt:lpstr>
      <vt:lpstr>What do Virginia and the United States do in order to increase wealth?</vt:lpstr>
      <vt:lpstr>Pursue international trade</vt:lpstr>
    </vt:vector>
  </TitlesOfParts>
  <Company>Suffolk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9-weeks</dc:title>
  <dc:creator>paupulley</dc:creator>
  <cp:lastModifiedBy>Phillip C. McGinnis</cp:lastModifiedBy>
  <cp:revision>8</cp:revision>
  <dcterms:created xsi:type="dcterms:W3CDTF">2006-05-10T13:05:20Z</dcterms:created>
  <dcterms:modified xsi:type="dcterms:W3CDTF">2013-05-20T19:54:48Z</dcterms:modified>
</cp:coreProperties>
</file>